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9"/>
  </p:notesMasterIdLst>
  <p:handoutMasterIdLst>
    <p:handoutMasterId r:id="rId10"/>
  </p:handoutMasterIdLst>
  <p:sldIdLst>
    <p:sldId id="312" r:id="rId5"/>
    <p:sldId id="304" r:id="rId6"/>
    <p:sldId id="307" r:id="rId7"/>
    <p:sldId id="297" r:id="rId8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388" autoAdjust="0"/>
  </p:normalViewPr>
  <p:slideViewPr>
    <p:cSldViewPr snapToGrid="0" snapToObjects="1">
      <p:cViewPr varScale="1">
        <p:scale>
          <a:sx n="108" d="100"/>
          <a:sy n="108" d="100"/>
        </p:scale>
        <p:origin x="654" y="10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/>
              <a:t>CEZEN-PBX</a:t>
            </a:r>
            <a:br>
              <a:rPr lang="en-US"/>
            </a:br>
            <a:r>
              <a:rPr lang="en-US"/>
              <a:t>19-03-2025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93541"/>
            <a:ext cx="6583680" cy="789281"/>
          </a:xfrm>
        </p:spPr>
        <p:txBody>
          <a:bodyPr/>
          <a:lstStyle/>
          <a:p>
            <a:r>
              <a:rPr lang="en-US" sz="4800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4BFAE7-ECA9-49A5-8DE6-D061A0EC4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2822"/>
            <a:ext cx="12192000" cy="509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546" y="688760"/>
            <a:ext cx="10502749" cy="571868"/>
          </a:xfrm>
        </p:spPr>
        <p:txBody>
          <a:bodyPr/>
          <a:lstStyle/>
          <a:p>
            <a:r>
              <a:rPr lang="en-US" sz="4800" dirty="0"/>
              <a:t>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AEDE1-8D17-5D20-178E-1E2807B92E5D}"/>
              </a:ext>
            </a:extLst>
          </p:cNvPr>
          <p:cNvSpPr txBox="1"/>
          <p:nvPr/>
        </p:nvSpPr>
        <p:spPr>
          <a:xfrm>
            <a:off x="995546" y="1654777"/>
            <a:ext cx="83171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Installed </a:t>
            </a:r>
            <a:r>
              <a:rPr lang="en-IN" dirty="0" err="1"/>
              <a:t>andrius</a:t>
            </a:r>
            <a:r>
              <a:rPr lang="en-IN" dirty="0"/>
              <a:t>/Asterisk In docker running on a physical Ubuntu machine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Bridge the container with the host machine for reliability and speed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Deployed the docker container on the ubuntu server and successfully called two phones with no RTP issues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Set up ODBC to switch from a file based config into a DB based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List out features </a:t>
            </a:r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{34CC94E7-B35E-475A-8B4B-095DB36028A5}tf78438558_win32</Template>
  <TotalTime>246</TotalTime>
  <Words>65</Words>
  <Application>Microsoft Office PowerPoint</Application>
  <PresentationFormat>Widescreen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Sabon Next LT</vt:lpstr>
      <vt:lpstr>Custom</vt:lpstr>
      <vt:lpstr>CEZEN-PBX 19-03-2025</vt:lpstr>
      <vt:lpstr>agenda</vt:lpstr>
      <vt:lpstr>Updates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Violet Theresa</dc:creator>
  <cp:lastModifiedBy>Mathew Francis</cp:lastModifiedBy>
  <cp:revision>3</cp:revision>
  <dcterms:created xsi:type="dcterms:W3CDTF">2025-02-17T06:56:06Z</dcterms:created>
  <dcterms:modified xsi:type="dcterms:W3CDTF">2025-03-19T09:36:14Z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